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917CD-5075-4EBD-9F02-137CE896AB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3DCC9-5695-4925-AD54-348512E6EC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646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3DCC9-5695-4925-AD54-348512E6EC9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405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1E23C6-FBFD-4B78-89F6-92B8ED609984}" type="datetimeFigureOut">
              <a:rPr lang="sk-SK" smtClean="0"/>
              <a:t>6. 6. 2017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DC2D29-6107-479C-BE07-AC4273D8F99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Svätoplukovo kráľovstvo ožíva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Kedysi a dnes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273833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3224681" cy="3877815"/>
          </a:xfrm>
        </p:spPr>
        <p:txBody>
          <a:bodyPr/>
          <a:lstStyle/>
          <a:p>
            <a:pPr algn="ctr"/>
            <a:r>
              <a:rPr lang="sk-SK" dirty="0"/>
              <a:t>Biela farba,hrdý postoj,</a:t>
            </a:r>
            <a:br>
              <a:rPr lang="sk-SK" dirty="0"/>
            </a:br>
            <a:r>
              <a:rPr lang="sk-SK" dirty="0"/>
              <a:t>na zápasoch </a:t>
            </a:r>
            <a:r>
              <a:rPr lang="sk-SK" dirty="0" smtClean="0"/>
              <a:t>je vždy ako </a:t>
            </a:r>
            <a:r>
              <a:rPr lang="sk-SK" dirty="0"/>
              <a:t>stroj</a:t>
            </a:r>
            <a:r>
              <a:rPr lang="sk-SK" dirty="0" smtClean="0"/>
              <a:t>.</a:t>
            </a:r>
          </a:p>
          <a:p>
            <a:pPr marL="0" indent="0" algn="ctr">
              <a:buNone/>
            </a:pPr>
            <a:r>
              <a:rPr lang="sk-SK" dirty="0"/>
              <a:t>Pred </a:t>
            </a:r>
            <a:r>
              <a:rPr lang="sk-SK" dirty="0" smtClean="0"/>
              <a:t>ním každý rešpekt má,</a:t>
            </a:r>
            <a:endParaRPr lang="sk-SK" dirty="0"/>
          </a:p>
          <a:p>
            <a:pPr marL="0" indent="0" algn="ctr">
              <a:buNone/>
            </a:pPr>
            <a:r>
              <a:rPr lang="sk-SK" dirty="0"/>
              <a:t>n</a:t>
            </a:r>
            <a:r>
              <a:rPr lang="sk-SK" dirty="0" smtClean="0"/>
              <a:t>ad všetkými vyniká.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Futbalista</a:t>
            </a:r>
            <a:endParaRPr lang="sk-SK" dirty="0"/>
          </a:p>
        </p:txBody>
      </p:sp>
      <p:pic>
        <p:nvPicPr>
          <p:cNvPr id="3075" name="Picture 3" descr="C:\Users\ZŠ\Desktop\stiahnu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76872"/>
            <a:ext cx="4362141" cy="312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ZŠ\Desktop\Nový priečinok\svätopluk ronal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55114"/>
            <a:ext cx="4392488" cy="31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8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ZŠ\Desktop\stiahnuť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864"/>
            <a:ext cx="273571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4808857" cy="3877815"/>
          </a:xfrm>
        </p:spPr>
        <p:txBody>
          <a:bodyPr/>
          <a:lstStyle/>
          <a:p>
            <a:pPr algn="ctr"/>
            <a:r>
              <a:rPr lang="sk-SK" dirty="0" smtClean="0"/>
              <a:t>Všade dobre, ale u Svätopluka najlepšie jedlo je,</a:t>
            </a:r>
          </a:p>
          <a:p>
            <a:pPr algn="ctr"/>
            <a:r>
              <a:rPr lang="sk-SK" dirty="0" smtClean="0"/>
              <a:t>nikdy od neho neodídete bez plného brucha </a:t>
            </a:r>
          </a:p>
          <a:p>
            <a:pPr marL="0" indent="0" algn="ctr">
              <a:buNone/>
            </a:pPr>
            <a:r>
              <a:rPr lang="sk-SK" dirty="0"/>
              <a:t>a</a:t>
            </a:r>
            <a:r>
              <a:rPr lang="sk-SK" dirty="0" smtClean="0"/>
              <a:t> k tomu ešte vám dá  dobrého ducha.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Kuchár</a:t>
            </a:r>
            <a:endParaRPr lang="sk-SK" dirty="0"/>
          </a:p>
        </p:txBody>
      </p:sp>
      <p:pic>
        <p:nvPicPr>
          <p:cNvPr id="4098" name="Picture 2" descr="C:\Users\ZŠ\Desktop\Nový priečinok\svä. kuch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289" y="2193911"/>
            <a:ext cx="2725090" cy="322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7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2276872"/>
            <a:ext cx="3800745" cy="3877815"/>
          </a:xfrm>
        </p:spPr>
        <p:txBody>
          <a:bodyPr/>
          <a:lstStyle/>
          <a:p>
            <a:pPr algn="ctr"/>
            <a:r>
              <a:rPr lang="sk-SK" dirty="0" smtClean="0"/>
              <a:t>Svätoplukove vedecké objavy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veľadili čaro a hranice Veľkej Moravy.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Vedec</a:t>
            </a:r>
            <a:endParaRPr lang="sk-SK" dirty="0"/>
          </a:p>
        </p:txBody>
      </p:sp>
      <p:pic>
        <p:nvPicPr>
          <p:cNvPr id="5123" name="Picture 3" descr="C:\Users\ZŠ\Desktop\stiahnuť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14" y="2276872"/>
            <a:ext cx="378730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ZŠ\Desktop\Nový priečinok\svä ved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75" y="2276872"/>
            <a:ext cx="378730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9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4520825" cy="3877815"/>
          </a:xfrm>
        </p:spPr>
        <p:txBody>
          <a:bodyPr/>
          <a:lstStyle/>
          <a:p>
            <a:pPr algn="ctr"/>
            <a:r>
              <a:rPr lang="sk-SK" dirty="0" smtClean="0"/>
              <a:t>Svätopluk, učiteľ náš drahý dal si nám dobré rady,</a:t>
            </a:r>
          </a:p>
          <a:p>
            <a:pPr marL="0" indent="0" algn="ctr">
              <a:buNone/>
            </a:pPr>
            <a:r>
              <a:rPr lang="sk-SK" dirty="0" smtClean="0"/>
              <a:t>     že keď spolu držať budeme,</a:t>
            </a:r>
          </a:p>
          <a:p>
            <a:pPr marL="0" indent="0" algn="ctr">
              <a:buNone/>
            </a:pPr>
            <a:r>
              <a:rPr lang="sk-SK" dirty="0" smtClean="0"/>
              <a:t>  nikdy o Veľkomoravskú ríšu neprídeme.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Učiteľ</a:t>
            </a:r>
            <a:endParaRPr lang="sk-SK" dirty="0"/>
          </a:p>
        </p:txBody>
      </p:sp>
      <p:pic>
        <p:nvPicPr>
          <p:cNvPr id="6147" name="Picture 3" descr="C:\Users\ZŠ\Desktop\stiahnuť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971" y="2261794"/>
            <a:ext cx="3205781" cy="231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ZŠ\Desktop\Nový priečinok\svä. ucit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971" y="2286595"/>
            <a:ext cx="3171501" cy="229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1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ZŠ\Desktop\cf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08" y="2204864"/>
            <a:ext cx="277311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4880865" cy="3877815"/>
          </a:xfrm>
        </p:spPr>
        <p:txBody>
          <a:bodyPr/>
          <a:lstStyle/>
          <a:p>
            <a:pPr algn="ctr"/>
            <a:r>
              <a:rPr lang="sk-SK" dirty="0" smtClean="0"/>
              <a:t>MUDr. Svätopluk - liečiteľ</a:t>
            </a:r>
          </a:p>
          <a:p>
            <a:pPr algn="ctr"/>
            <a:r>
              <a:rPr lang="sk-SK" dirty="0" smtClean="0"/>
              <a:t>Svätopluk vylieči všetky strasti a bolesti krajiny.</a:t>
            </a:r>
          </a:p>
          <a:p>
            <a:pPr algn="ctr"/>
            <a:r>
              <a:rPr lang="sk-SK" dirty="0" smtClean="0"/>
              <a:t>Zdravý ako ryba</a:t>
            </a:r>
          </a:p>
          <a:p>
            <a:pPr marL="0" indent="0" algn="ctr">
              <a:buNone/>
            </a:pPr>
            <a:r>
              <a:rPr lang="sk-SK" dirty="0"/>
              <a:t>c</a:t>
            </a:r>
            <a:r>
              <a:rPr lang="sk-SK" dirty="0" smtClean="0"/>
              <a:t>horobám sa vyhýba.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Lekár</a:t>
            </a:r>
            <a:endParaRPr lang="sk-SK" dirty="0"/>
          </a:p>
        </p:txBody>
      </p:sp>
      <p:pic>
        <p:nvPicPr>
          <p:cNvPr id="7170" name="Picture 2" descr="C:\Users\ZŠ\Desktop\Nový priečinok\svä. dok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43" y="2204864"/>
            <a:ext cx="2743444" cy="270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25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4376809" cy="3877815"/>
          </a:xfrm>
        </p:spPr>
        <p:txBody>
          <a:bodyPr/>
          <a:lstStyle/>
          <a:p>
            <a:pPr algn="ctr"/>
            <a:r>
              <a:rPr lang="sk-SK" dirty="0" smtClean="0"/>
              <a:t>Teraz kráľom som já.</a:t>
            </a:r>
          </a:p>
          <a:p>
            <a:pPr algn="ctr"/>
            <a:r>
              <a:rPr lang="sk-SK" dirty="0" smtClean="0"/>
              <a:t>I </a:t>
            </a:r>
            <a:r>
              <a:rPr lang="sk-SK" dirty="0" err="1" smtClean="0"/>
              <a:t>don‘t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 </a:t>
            </a:r>
            <a:r>
              <a:rPr lang="sk-SK" dirty="0" err="1" smtClean="0"/>
              <a:t>I</a:t>
            </a:r>
            <a:r>
              <a:rPr lang="sk-SK" dirty="0" smtClean="0"/>
              <a:t> love Svätopluk</a:t>
            </a:r>
          </a:p>
          <a:p>
            <a:pPr algn="ctr"/>
            <a:r>
              <a:rPr lang="sk-SK" dirty="0"/>
              <a:t>Z </a:t>
            </a:r>
            <a:r>
              <a:rPr lang="sk-SK" dirty="0" smtClean="0"/>
              <a:t>Veľkej Moravy  </a:t>
            </a:r>
            <a:r>
              <a:rPr lang="sk-SK" dirty="0"/>
              <a:t>cestu si razia,</a:t>
            </a:r>
            <a:br>
              <a:rPr lang="sk-SK" dirty="0"/>
            </a:br>
            <a:r>
              <a:rPr lang="sk-SK" dirty="0"/>
              <a:t>v prírode a horách kolóny nehlásia.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Spevák</a:t>
            </a:r>
            <a:endParaRPr lang="sk-SK" dirty="0"/>
          </a:p>
        </p:txBody>
      </p:sp>
      <p:pic>
        <p:nvPicPr>
          <p:cNvPr id="8195" name="Picture 3" descr="C:\Users\ZŠ\Desktop\1.A\stiahnu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91" y="2276872"/>
            <a:ext cx="330528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ZŠ\Desktop\Nový priečinok\svä. spev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91" y="2283498"/>
            <a:ext cx="3296595" cy="251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ZŠ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46" y="2290762"/>
            <a:ext cx="3732340" cy="250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99247" y="2248347"/>
            <a:ext cx="3872753" cy="3877815"/>
          </a:xfrm>
        </p:spPr>
        <p:txBody>
          <a:bodyPr/>
          <a:lstStyle/>
          <a:p>
            <a:r>
              <a:rPr lang="sk-SK" dirty="0" err="1" smtClean="0"/>
              <a:t>Sväto,Sväto,Sväto,Sväto,Svätopluk</a:t>
            </a:r>
            <a:r>
              <a:rPr lang="sk-SK" dirty="0" smtClean="0"/>
              <a:t>, </a:t>
            </a:r>
          </a:p>
          <a:p>
            <a:r>
              <a:rPr lang="sk-SK" dirty="0" smtClean="0"/>
              <a:t>čo mal na bojisku najlepší luk</a:t>
            </a:r>
          </a:p>
          <a:p>
            <a:r>
              <a:rPr lang="sk-SK" dirty="0" smtClean="0"/>
              <a:t> a viedol s ním celý nitriansky pluk.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Raper</a:t>
            </a:r>
            <a:endParaRPr lang="sk-SK" dirty="0"/>
          </a:p>
        </p:txBody>
      </p:sp>
      <p:pic>
        <p:nvPicPr>
          <p:cNvPr id="9218" name="Picture 2" descr="C:\Users\ZŠ\Desktop\Nový priečinok\svä. re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46" y="2309483"/>
            <a:ext cx="3724828" cy="24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2021227"/>
            <a:ext cx="4520825" cy="4853061"/>
          </a:xfrm>
        </p:spPr>
        <p:txBody>
          <a:bodyPr>
            <a:normAutofit fontScale="92500" lnSpcReduction="10000"/>
          </a:bodyPr>
          <a:lstStyle/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Tričko od Svätopluka na seba daj, vždy sa usmievaj</a:t>
            </a:r>
          </a:p>
          <a:p>
            <a:pPr marL="0" indent="0">
              <a:buNone/>
            </a:pPr>
            <a:r>
              <a:rPr lang="sk-SK" dirty="0" smtClean="0"/>
              <a:t>     a veselo s </a:t>
            </a:r>
            <a:r>
              <a:rPr lang="sk-SK" smtClean="0"/>
              <a:t>dobou kráčaj!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Samuel Tomáš Izrael, Trenčianske Jastrabie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Návrhár oblečenia</a:t>
            </a:r>
            <a:endParaRPr lang="sk-SK" dirty="0"/>
          </a:p>
        </p:txBody>
      </p:sp>
      <p:pic>
        <p:nvPicPr>
          <p:cNvPr id="2050" name="Picture 2" descr="C:\Users\ZŠ\Desktop\88015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1"/>
            <a:ext cx="3168352" cy="37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ZŠ\Desktop\18191686_613046645550722_1848776060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317231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0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269</TotalTime>
  <Words>159</Words>
  <Application>Microsoft Office PowerPoint</Application>
  <PresentationFormat>Prezentácia na obrazovke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Viazaná kniha</vt:lpstr>
      <vt:lpstr>Svätoplukovo kráľovstvo ožíva</vt:lpstr>
      <vt:lpstr>Futbalista</vt:lpstr>
      <vt:lpstr>Kuchár</vt:lpstr>
      <vt:lpstr>Vedec</vt:lpstr>
      <vt:lpstr>Učiteľ</vt:lpstr>
      <vt:lpstr>Lekár</vt:lpstr>
      <vt:lpstr>Spevák</vt:lpstr>
      <vt:lpstr>Raper</vt:lpstr>
      <vt:lpstr>Návrhár oblečenia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Žiak</dc:creator>
  <cp:lastModifiedBy>Žiak</cp:lastModifiedBy>
  <cp:revision>23</cp:revision>
  <dcterms:created xsi:type="dcterms:W3CDTF">2017-05-02T09:33:00Z</dcterms:created>
  <dcterms:modified xsi:type="dcterms:W3CDTF">2017-06-06T08:16:37Z</dcterms:modified>
</cp:coreProperties>
</file>